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Tahoma"/>
      <p:regular r:id="rId27"/>
      <p:bold r:id="rId28"/>
    </p:embeddedFont>
    <p:embeddedFont>
      <p:font typeface="Merriweather"/>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Tahoma-bold.fntdata"/><Relationship Id="rId27" Type="http://schemas.openxmlformats.org/officeDocument/2006/relationships/font" Target="fonts/Tahom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italic.fntdata"/><Relationship Id="rId30" Type="http://schemas.openxmlformats.org/officeDocument/2006/relationships/font" Target="fonts/Merriweather-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Merriweather-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52954b969c_2_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g152954b969c_2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9a079d045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9a079d045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9a079d0457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9a079d0457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9a079d0457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9a079d0457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9805722bd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9805722bd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9805722bd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9805722bd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9f22bb222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9f22bb22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9f22bb222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9f22bb222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7572aa8e3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7572aa8e3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52954b969c_2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g152954b969c_2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58189d9c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58189d9c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9d884dc1d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9d884dc1d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7572aa8e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7572aa8e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98fcf482e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98fcf482e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58189d9ce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58189d9ce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9a079d045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9a079d045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9a079d045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9a079d045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600"/>
              <a:buNone/>
              <a:defRPr sz="1600">
                <a:solidFill>
                  <a:schemeClr val="lt2"/>
                </a:solidFill>
              </a:defRPr>
            </a:lvl1pPr>
            <a:lvl2pPr lvl="1" algn="l">
              <a:lnSpc>
                <a:spcPct val="100000"/>
              </a:lnSpc>
              <a:spcBef>
                <a:spcPts val="0"/>
              </a:spcBef>
              <a:spcAft>
                <a:spcPts val="0"/>
              </a:spcAft>
              <a:buClr>
                <a:schemeClr val="lt2"/>
              </a:buClr>
              <a:buSzPts val="1600"/>
              <a:buNone/>
              <a:defRPr sz="1600">
                <a:solidFill>
                  <a:schemeClr val="lt2"/>
                </a:solidFill>
              </a:defRPr>
            </a:lvl2pPr>
            <a:lvl3pPr lvl="2" algn="l">
              <a:lnSpc>
                <a:spcPct val="100000"/>
              </a:lnSpc>
              <a:spcBef>
                <a:spcPts val="0"/>
              </a:spcBef>
              <a:spcAft>
                <a:spcPts val="0"/>
              </a:spcAft>
              <a:buClr>
                <a:schemeClr val="lt2"/>
              </a:buClr>
              <a:buSzPts val="1600"/>
              <a:buNone/>
              <a:defRPr sz="1600">
                <a:solidFill>
                  <a:schemeClr val="lt2"/>
                </a:solidFill>
              </a:defRPr>
            </a:lvl3pPr>
            <a:lvl4pPr lvl="3" algn="l">
              <a:lnSpc>
                <a:spcPct val="100000"/>
              </a:lnSpc>
              <a:spcBef>
                <a:spcPts val="0"/>
              </a:spcBef>
              <a:spcAft>
                <a:spcPts val="0"/>
              </a:spcAft>
              <a:buClr>
                <a:schemeClr val="lt2"/>
              </a:buClr>
              <a:buSzPts val="1600"/>
              <a:buNone/>
              <a:defRPr sz="1600">
                <a:solidFill>
                  <a:schemeClr val="lt2"/>
                </a:solidFill>
              </a:defRPr>
            </a:lvl4pPr>
            <a:lvl5pPr lvl="4" algn="l">
              <a:lnSpc>
                <a:spcPct val="100000"/>
              </a:lnSpc>
              <a:spcBef>
                <a:spcPts val="0"/>
              </a:spcBef>
              <a:spcAft>
                <a:spcPts val="0"/>
              </a:spcAft>
              <a:buClr>
                <a:schemeClr val="lt2"/>
              </a:buClr>
              <a:buSzPts val="1600"/>
              <a:buNone/>
              <a:defRPr sz="1600">
                <a:solidFill>
                  <a:schemeClr val="lt2"/>
                </a:solidFill>
              </a:defRPr>
            </a:lvl5pPr>
            <a:lvl6pPr lvl="5" algn="l">
              <a:lnSpc>
                <a:spcPct val="100000"/>
              </a:lnSpc>
              <a:spcBef>
                <a:spcPts val="0"/>
              </a:spcBef>
              <a:spcAft>
                <a:spcPts val="0"/>
              </a:spcAft>
              <a:buClr>
                <a:schemeClr val="lt2"/>
              </a:buClr>
              <a:buSzPts val="1600"/>
              <a:buNone/>
              <a:defRPr sz="1600">
                <a:solidFill>
                  <a:schemeClr val="lt2"/>
                </a:solidFill>
              </a:defRPr>
            </a:lvl6pPr>
            <a:lvl7pPr lvl="6" algn="l">
              <a:lnSpc>
                <a:spcPct val="100000"/>
              </a:lnSpc>
              <a:spcBef>
                <a:spcPts val="0"/>
              </a:spcBef>
              <a:spcAft>
                <a:spcPts val="0"/>
              </a:spcAft>
              <a:buClr>
                <a:schemeClr val="lt2"/>
              </a:buClr>
              <a:buSzPts val="1600"/>
              <a:buNone/>
              <a:defRPr sz="1600">
                <a:solidFill>
                  <a:schemeClr val="lt2"/>
                </a:solidFill>
              </a:defRPr>
            </a:lvl7pPr>
            <a:lvl8pPr lvl="7" algn="l">
              <a:lnSpc>
                <a:spcPct val="100000"/>
              </a:lnSpc>
              <a:spcBef>
                <a:spcPts val="0"/>
              </a:spcBef>
              <a:spcAft>
                <a:spcPts val="0"/>
              </a:spcAft>
              <a:buClr>
                <a:schemeClr val="lt2"/>
              </a:buClr>
              <a:buSzPts val="1600"/>
              <a:buNone/>
              <a:defRPr sz="1600">
                <a:solidFill>
                  <a:schemeClr val="lt2"/>
                </a:solidFill>
              </a:defRPr>
            </a:lvl8pPr>
            <a:lvl9pPr lvl="8" algn="l">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10000"/>
              <a:buNone/>
              <a:defRPr sz="10000">
                <a:solidFill>
                  <a:schemeClr val="lt1"/>
                </a:solidFill>
              </a:defRPr>
            </a:lvl1pPr>
            <a:lvl2pPr lvl="1" algn="l">
              <a:lnSpc>
                <a:spcPct val="100000"/>
              </a:lnSpc>
              <a:spcBef>
                <a:spcPts val="0"/>
              </a:spcBef>
              <a:spcAft>
                <a:spcPts val="0"/>
              </a:spcAft>
              <a:buClr>
                <a:schemeClr val="lt1"/>
              </a:buClr>
              <a:buSzPts val="10000"/>
              <a:buNone/>
              <a:defRPr sz="10000">
                <a:solidFill>
                  <a:schemeClr val="lt1"/>
                </a:solidFill>
              </a:defRPr>
            </a:lvl2pPr>
            <a:lvl3pPr lvl="2" algn="l">
              <a:lnSpc>
                <a:spcPct val="100000"/>
              </a:lnSpc>
              <a:spcBef>
                <a:spcPts val="0"/>
              </a:spcBef>
              <a:spcAft>
                <a:spcPts val="0"/>
              </a:spcAft>
              <a:buClr>
                <a:schemeClr val="lt1"/>
              </a:buClr>
              <a:buSzPts val="10000"/>
              <a:buNone/>
              <a:defRPr sz="10000">
                <a:solidFill>
                  <a:schemeClr val="lt1"/>
                </a:solidFill>
              </a:defRPr>
            </a:lvl3pPr>
            <a:lvl4pPr lvl="3" algn="l">
              <a:lnSpc>
                <a:spcPct val="100000"/>
              </a:lnSpc>
              <a:spcBef>
                <a:spcPts val="0"/>
              </a:spcBef>
              <a:spcAft>
                <a:spcPts val="0"/>
              </a:spcAft>
              <a:buClr>
                <a:schemeClr val="lt1"/>
              </a:buClr>
              <a:buSzPts val="10000"/>
              <a:buNone/>
              <a:defRPr sz="10000">
                <a:solidFill>
                  <a:schemeClr val="lt1"/>
                </a:solidFill>
              </a:defRPr>
            </a:lvl4pPr>
            <a:lvl5pPr lvl="4" algn="l">
              <a:lnSpc>
                <a:spcPct val="100000"/>
              </a:lnSpc>
              <a:spcBef>
                <a:spcPts val="0"/>
              </a:spcBef>
              <a:spcAft>
                <a:spcPts val="0"/>
              </a:spcAft>
              <a:buClr>
                <a:schemeClr val="lt1"/>
              </a:buClr>
              <a:buSzPts val="10000"/>
              <a:buNone/>
              <a:defRPr sz="10000">
                <a:solidFill>
                  <a:schemeClr val="lt1"/>
                </a:solidFill>
              </a:defRPr>
            </a:lvl5pPr>
            <a:lvl6pPr lvl="5" algn="l">
              <a:lnSpc>
                <a:spcPct val="100000"/>
              </a:lnSpc>
              <a:spcBef>
                <a:spcPts val="0"/>
              </a:spcBef>
              <a:spcAft>
                <a:spcPts val="0"/>
              </a:spcAft>
              <a:buClr>
                <a:schemeClr val="lt1"/>
              </a:buClr>
              <a:buSzPts val="10000"/>
              <a:buNone/>
              <a:defRPr sz="10000">
                <a:solidFill>
                  <a:schemeClr val="lt1"/>
                </a:solidFill>
              </a:defRPr>
            </a:lvl6pPr>
            <a:lvl7pPr lvl="6" algn="l">
              <a:lnSpc>
                <a:spcPct val="100000"/>
              </a:lnSpc>
              <a:spcBef>
                <a:spcPts val="0"/>
              </a:spcBef>
              <a:spcAft>
                <a:spcPts val="0"/>
              </a:spcAft>
              <a:buClr>
                <a:schemeClr val="lt1"/>
              </a:buClr>
              <a:buSzPts val="10000"/>
              <a:buNone/>
              <a:defRPr sz="10000">
                <a:solidFill>
                  <a:schemeClr val="lt1"/>
                </a:solidFill>
              </a:defRPr>
            </a:lvl7pPr>
            <a:lvl8pPr lvl="7" algn="l">
              <a:lnSpc>
                <a:spcPct val="100000"/>
              </a:lnSpc>
              <a:spcBef>
                <a:spcPts val="0"/>
              </a:spcBef>
              <a:spcAft>
                <a:spcPts val="0"/>
              </a:spcAft>
              <a:buClr>
                <a:schemeClr val="lt1"/>
              </a:buClr>
              <a:buSzPts val="10000"/>
              <a:buNone/>
              <a:defRPr sz="10000">
                <a:solidFill>
                  <a:schemeClr val="lt1"/>
                </a:solidFill>
              </a:defRPr>
            </a:lvl8pPr>
            <a:lvl9pPr lvl="8" algn="l">
              <a:lnSpc>
                <a:spcPct val="100000"/>
              </a:lnSpc>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1600"/>
              </a:spcBef>
              <a:spcAft>
                <a:spcPts val="0"/>
              </a:spcAft>
              <a:buClr>
                <a:schemeClr val="accent2"/>
              </a:buClr>
              <a:buSzPts val="1100"/>
              <a:buChar char="○"/>
              <a:defRPr>
                <a:solidFill>
                  <a:schemeClr val="accent2"/>
                </a:solidFill>
              </a:defRPr>
            </a:lvl2pPr>
            <a:lvl3pPr indent="-298450" lvl="2" marL="1371600" algn="l">
              <a:lnSpc>
                <a:spcPct val="115000"/>
              </a:lnSpc>
              <a:spcBef>
                <a:spcPts val="1600"/>
              </a:spcBef>
              <a:spcAft>
                <a:spcPts val="0"/>
              </a:spcAft>
              <a:buClr>
                <a:schemeClr val="accent2"/>
              </a:buClr>
              <a:buSzPts val="1100"/>
              <a:buChar char="■"/>
              <a:defRPr>
                <a:solidFill>
                  <a:schemeClr val="accent2"/>
                </a:solidFill>
              </a:defRPr>
            </a:lvl3pPr>
            <a:lvl4pPr indent="-298450" lvl="3" marL="1828800" algn="l">
              <a:lnSpc>
                <a:spcPct val="115000"/>
              </a:lnSpc>
              <a:spcBef>
                <a:spcPts val="1600"/>
              </a:spcBef>
              <a:spcAft>
                <a:spcPts val="0"/>
              </a:spcAft>
              <a:buClr>
                <a:schemeClr val="accent2"/>
              </a:buClr>
              <a:buSzPts val="1100"/>
              <a:buChar char="●"/>
              <a:defRPr>
                <a:solidFill>
                  <a:schemeClr val="accent2"/>
                </a:solidFill>
              </a:defRPr>
            </a:lvl4pPr>
            <a:lvl5pPr indent="-298450" lvl="4" marL="2286000" algn="l">
              <a:lnSpc>
                <a:spcPct val="115000"/>
              </a:lnSpc>
              <a:spcBef>
                <a:spcPts val="1600"/>
              </a:spcBef>
              <a:spcAft>
                <a:spcPts val="0"/>
              </a:spcAft>
              <a:buClr>
                <a:schemeClr val="accent2"/>
              </a:buClr>
              <a:buSzPts val="1100"/>
              <a:buChar char="○"/>
              <a:defRPr>
                <a:solidFill>
                  <a:schemeClr val="accent2"/>
                </a:solidFill>
              </a:defRPr>
            </a:lvl5pPr>
            <a:lvl6pPr indent="-298450" lvl="5" marL="2743200" algn="l">
              <a:lnSpc>
                <a:spcPct val="115000"/>
              </a:lnSpc>
              <a:spcBef>
                <a:spcPts val="1600"/>
              </a:spcBef>
              <a:spcAft>
                <a:spcPts val="0"/>
              </a:spcAft>
              <a:buClr>
                <a:schemeClr val="accent2"/>
              </a:buClr>
              <a:buSzPts val="1100"/>
              <a:buChar char="■"/>
              <a:defRPr>
                <a:solidFill>
                  <a:schemeClr val="accent2"/>
                </a:solidFill>
              </a:defRPr>
            </a:lvl6pPr>
            <a:lvl7pPr indent="-298450" lvl="6" marL="3200400" algn="l">
              <a:lnSpc>
                <a:spcPct val="115000"/>
              </a:lnSpc>
              <a:spcBef>
                <a:spcPts val="1600"/>
              </a:spcBef>
              <a:spcAft>
                <a:spcPts val="0"/>
              </a:spcAft>
              <a:buClr>
                <a:schemeClr val="accent2"/>
              </a:buClr>
              <a:buSzPts val="1100"/>
              <a:buChar char="●"/>
              <a:defRPr>
                <a:solidFill>
                  <a:schemeClr val="accent2"/>
                </a:solidFill>
              </a:defRPr>
            </a:lvl7pPr>
            <a:lvl8pPr indent="-298450" lvl="7" marL="3657600" algn="l">
              <a:lnSpc>
                <a:spcPct val="115000"/>
              </a:lnSpc>
              <a:spcBef>
                <a:spcPts val="1600"/>
              </a:spcBef>
              <a:spcAft>
                <a:spcPts val="0"/>
              </a:spcAft>
              <a:buClr>
                <a:schemeClr val="accent2"/>
              </a:buClr>
              <a:buSzPts val="1100"/>
              <a:buChar char="○"/>
              <a:defRPr>
                <a:solidFill>
                  <a:schemeClr val="accent2"/>
                </a:solidFill>
              </a:defRPr>
            </a:lvl8pPr>
            <a:lvl9pPr indent="-298450" lvl="8" marL="4114800" algn="l">
              <a:lnSpc>
                <a:spcPct val="115000"/>
              </a:lnSpc>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 name="Shape 14"/>
        <p:cNvGrpSpPr/>
        <p:nvPr/>
      </p:nvGrpSpPr>
      <p:grpSpPr>
        <a:xfrm>
          <a:off x="0" y="0"/>
          <a:ext cx="0" cy="0"/>
          <a:chOff x="0" y="0"/>
          <a:chExt cx="0" cy="0"/>
        </a:xfrm>
      </p:grpSpPr>
      <p:sp>
        <p:nvSpPr>
          <p:cNvPr id="15" name="Google Shape;15;p3"/>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7" name="Google Shape;17;p3"/>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8" name="Google Shape;18;p3"/>
          <p:cNvSpPr txBox="1"/>
          <p:nvPr>
            <p:ph idx="2" type="body"/>
          </p:nvPr>
        </p:nvSpPr>
        <p:spPr>
          <a:xfrm>
            <a:off x="4832400" y="1505700"/>
            <a:ext cx="3999900" cy="3076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9" name="Google Shape;19;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 name="Shape 20"/>
        <p:cNvGrpSpPr/>
        <p:nvPr/>
      </p:nvGrpSpPr>
      <p:grpSpPr>
        <a:xfrm>
          <a:off x="0" y="0"/>
          <a:ext cx="0" cy="0"/>
          <a:chOff x="0" y="0"/>
          <a:chExt cx="0" cy="0"/>
        </a:xfrm>
      </p:grpSpPr>
      <p:sp>
        <p:nvSpPr>
          <p:cNvPr id="21" name="Google Shape;21;p4"/>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4"/>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23" name="Google Shape;23;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24" name="Shape 24"/>
        <p:cNvGrpSpPr/>
        <p:nvPr/>
      </p:nvGrpSpPr>
      <p:grpSpPr>
        <a:xfrm>
          <a:off x="0" y="0"/>
          <a:ext cx="0" cy="0"/>
          <a:chOff x="0" y="0"/>
          <a:chExt cx="0" cy="0"/>
        </a:xfrm>
      </p:grpSpPr>
      <p:sp>
        <p:nvSpPr>
          <p:cNvPr id="25" name="Google Shape;25;p5"/>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26" name="Google Shape;26;p5"/>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27" name="Google Shape;27;p5"/>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28" name="Google Shape;28;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6"/>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6"/>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32" name="Google Shape;32;p6"/>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33" name="Google Shape;33;p6"/>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34" name="Google Shape;34;p6"/>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5" name="Google Shape;35;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7"/>
          <p:cNvSpPr txBox="1"/>
          <p:nvPr>
            <p:ph type="title"/>
          </p:nvPr>
        </p:nvSpPr>
        <p:spPr>
          <a:xfrm>
            <a:off x="311725" y="500925"/>
            <a:ext cx="3127500" cy="1829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1600"/>
              </a:spcBef>
              <a:spcAft>
                <a:spcPts val="0"/>
              </a:spcAft>
              <a:buClr>
                <a:schemeClr val="accent2"/>
              </a:buClr>
              <a:buSzPts val="1100"/>
              <a:buChar char="○"/>
              <a:defRPr>
                <a:solidFill>
                  <a:schemeClr val="accent2"/>
                </a:solidFill>
              </a:defRPr>
            </a:lvl2pPr>
            <a:lvl3pPr indent="-298450" lvl="2" marL="1371600" algn="l">
              <a:lnSpc>
                <a:spcPct val="115000"/>
              </a:lnSpc>
              <a:spcBef>
                <a:spcPts val="1600"/>
              </a:spcBef>
              <a:spcAft>
                <a:spcPts val="0"/>
              </a:spcAft>
              <a:buClr>
                <a:schemeClr val="accent2"/>
              </a:buClr>
              <a:buSzPts val="1100"/>
              <a:buChar char="■"/>
              <a:defRPr>
                <a:solidFill>
                  <a:schemeClr val="accent2"/>
                </a:solidFill>
              </a:defRPr>
            </a:lvl3pPr>
            <a:lvl4pPr indent="-298450" lvl="3" marL="1828800" algn="l">
              <a:lnSpc>
                <a:spcPct val="115000"/>
              </a:lnSpc>
              <a:spcBef>
                <a:spcPts val="1600"/>
              </a:spcBef>
              <a:spcAft>
                <a:spcPts val="0"/>
              </a:spcAft>
              <a:buClr>
                <a:schemeClr val="accent2"/>
              </a:buClr>
              <a:buSzPts val="1100"/>
              <a:buChar char="●"/>
              <a:defRPr>
                <a:solidFill>
                  <a:schemeClr val="accent2"/>
                </a:solidFill>
              </a:defRPr>
            </a:lvl4pPr>
            <a:lvl5pPr indent="-298450" lvl="4" marL="2286000" algn="l">
              <a:lnSpc>
                <a:spcPct val="115000"/>
              </a:lnSpc>
              <a:spcBef>
                <a:spcPts val="1600"/>
              </a:spcBef>
              <a:spcAft>
                <a:spcPts val="0"/>
              </a:spcAft>
              <a:buClr>
                <a:schemeClr val="accent2"/>
              </a:buClr>
              <a:buSzPts val="1100"/>
              <a:buChar char="○"/>
              <a:defRPr>
                <a:solidFill>
                  <a:schemeClr val="accent2"/>
                </a:solidFill>
              </a:defRPr>
            </a:lvl5pPr>
            <a:lvl6pPr indent="-298450" lvl="5" marL="2743200" algn="l">
              <a:lnSpc>
                <a:spcPct val="115000"/>
              </a:lnSpc>
              <a:spcBef>
                <a:spcPts val="1600"/>
              </a:spcBef>
              <a:spcAft>
                <a:spcPts val="0"/>
              </a:spcAft>
              <a:buClr>
                <a:schemeClr val="accent2"/>
              </a:buClr>
              <a:buSzPts val="1100"/>
              <a:buChar char="■"/>
              <a:defRPr>
                <a:solidFill>
                  <a:schemeClr val="accent2"/>
                </a:solidFill>
              </a:defRPr>
            </a:lvl6pPr>
            <a:lvl7pPr indent="-298450" lvl="6" marL="3200400" algn="l">
              <a:lnSpc>
                <a:spcPct val="115000"/>
              </a:lnSpc>
              <a:spcBef>
                <a:spcPts val="1600"/>
              </a:spcBef>
              <a:spcAft>
                <a:spcPts val="0"/>
              </a:spcAft>
              <a:buClr>
                <a:schemeClr val="accent2"/>
              </a:buClr>
              <a:buSzPts val="1100"/>
              <a:buChar char="●"/>
              <a:defRPr>
                <a:solidFill>
                  <a:schemeClr val="accent2"/>
                </a:solidFill>
              </a:defRPr>
            </a:lvl7pPr>
            <a:lvl8pPr indent="-298450" lvl="7" marL="3657600" algn="l">
              <a:lnSpc>
                <a:spcPct val="115000"/>
              </a:lnSpc>
              <a:spcBef>
                <a:spcPts val="1600"/>
              </a:spcBef>
              <a:spcAft>
                <a:spcPts val="0"/>
              </a:spcAft>
              <a:buClr>
                <a:schemeClr val="accent2"/>
              </a:buClr>
              <a:buSzPts val="1100"/>
              <a:buChar char="○"/>
              <a:defRPr>
                <a:solidFill>
                  <a:schemeClr val="accent2"/>
                </a:solidFill>
              </a:defRPr>
            </a:lvl8pPr>
            <a:lvl9pPr indent="-298450" lvl="8" marL="4114800" algn="l">
              <a:lnSpc>
                <a:spcPct val="115000"/>
              </a:lnSpc>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9"/>
          <p:cNvSpPr txBox="1"/>
          <p:nvPr>
            <p:ph type="title"/>
          </p:nvPr>
        </p:nvSpPr>
        <p:spPr>
          <a:xfrm>
            <a:off x="311300" y="500925"/>
            <a:ext cx="3704400" cy="2049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None/>
              <a:defRPr sz="1600">
                <a:solidFill>
                  <a:schemeClr val="accent2"/>
                </a:solidFill>
              </a:defRPr>
            </a:lvl1pPr>
            <a:lvl2pPr lvl="1" algn="l">
              <a:lnSpc>
                <a:spcPct val="100000"/>
              </a:lnSpc>
              <a:spcBef>
                <a:spcPts val="0"/>
              </a:spcBef>
              <a:spcAft>
                <a:spcPts val="0"/>
              </a:spcAft>
              <a:buClr>
                <a:schemeClr val="accent2"/>
              </a:buClr>
              <a:buSzPts val="1600"/>
              <a:buNone/>
              <a:defRPr sz="1600">
                <a:solidFill>
                  <a:schemeClr val="accent2"/>
                </a:solidFill>
              </a:defRPr>
            </a:lvl2pPr>
            <a:lvl3pPr lvl="2" algn="l">
              <a:lnSpc>
                <a:spcPct val="100000"/>
              </a:lnSpc>
              <a:spcBef>
                <a:spcPts val="0"/>
              </a:spcBef>
              <a:spcAft>
                <a:spcPts val="0"/>
              </a:spcAft>
              <a:buClr>
                <a:schemeClr val="accent2"/>
              </a:buClr>
              <a:buSzPts val="1600"/>
              <a:buNone/>
              <a:defRPr sz="1600">
                <a:solidFill>
                  <a:schemeClr val="accent2"/>
                </a:solidFill>
              </a:defRPr>
            </a:lvl3pPr>
            <a:lvl4pPr lvl="3" algn="l">
              <a:lnSpc>
                <a:spcPct val="100000"/>
              </a:lnSpc>
              <a:spcBef>
                <a:spcPts val="0"/>
              </a:spcBef>
              <a:spcAft>
                <a:spcPts val="0"/>
              </a:spcAft>
              <a:buClr>
                <a:schemeClr val="accent2"/>
              </a:buClr>
              <a:buSzPts val="1600"/>
              <a:buNone/>
              <a:defRPr sz="1600">
                <a:solidFill>
                  <a:schemeClr val="accent2"/>
                </a:solidFill>
              </a:defRPr>
            </a:lvl4pPr>
            <a:lvl5pPr lvl="4" algn="l">
              <a:lnSpc>
                <a:spcPct val="100000"/>
              </a:lnSpc>
              <a:spcBef>
                <a:spcPts val="0"/>
              </a:spcBef>
              <a:spcAft>
                <a:spcPts val="0"/>
              </a:spcAft>
              <a:buClr>
                <a:schemeClr val="accent2"/>
              </a:buClr>
              <a:buSzPts val="1600"/>
              <a:buNone/>
              <a:defRPr sz="1600">
                <a:solidFill>
                  <a:schemeClr val="accent2"/>
                </a:solidFill>
              </a:defRPr>
            </a:lvl5pPr>
            <a:lvl6pPr lvl="5" algn="l">
              <a:lnSpc>
                <a:spcPct val="100000"/>
              </a:lnSpc>
              <a:spcBef>
                <a:spcPts val="0"/>
              </a:spcBef>
              <a:spcAft>
                <a:spcPts val="0"/>
              </a:spcAft>
              <a:buClr>
                <a:schemeClr val="accent2"/>
              </a:buClr>
              <a:buSzPts val="1600"/>
              <a:buNone/>
              <a:defRPr sz="1600">
                <a:solidFill>
                  <a:schemeClr val="accent2"/>
                </a:solidFill>
              </a:defRPr>
            </a:lvl6pPr>
            <a:lvl7pPr lvl="6" algn="l">
              <a:lnSpc>
                <a:spcPct val="100000"/>
              </a:lnSpc>
              <a:spcBef>
                <a:spcPts val="0"/>
              </a:spcBef>
              <a:spcAft>
                <a:spcPts val="0"/>
              </a:spcAft>
              <a:buClr>
                <a:schemeClr val="accent2"/>
              </a:buClr>
              <a:buSzPts val="1600"/>
              <a:buNone/>
              <a:defRPr sz="1600">
                <a:solidFill>
                  <a:schemeClr val="accent2"/>
                </a:solidFill>
              </a:defRPr>
            </a:lvl7pPr>
            <a:lvl8pPr lvl="7" algn="l">
              <a:lnSpc>
                <a:spcPct val="100000"/>
              </a:lnSpc>
              <a:spcBef>
                <a:spcPts val="0"/>
              </a:spcBef>
              <a:spcAft>
                <a:spcPts val="0"/>
              </a:spcAft>
              <a:buClr>
                <a:schemeClr val="accent2"/>
              </a:buClr>
              <a:buSzPts val="1600"/>
              <a:buNone/>
              <a:defRPr sz="1600">
                <a:solidFill>
                  <a:schemeClr val="accent2"/>
                </a:solidFill>
              </a:defRPr>
            </a:lvl8pPr>
            <a:lvl9pPr lvl="8" algn="l">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0"/>
          <p:cNvSpPr txBox="1"/>
          <p:nvPr>
            <p:ph idx="1" type="body"/>
          </p:nvPr>
        </p:nvSpPr>
        <p:spPr>
          <a:xfrm>
            <a:off x="311700" y="4521400"/>
            <a:ext cx="7979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1pPr>
            <a:lvl2pPr lvl="1"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2pPr>
            <a:lvl3pPr lvl="2"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3pPr>
            <a:lvl4pPr lvl="3"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4pPr>
            <a:lvl5pPr lvl="4"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5pPr>
            <a:lvl6pPr lvl="5"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6pPr>
            <a:lvl7pPr lvl="6"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7pPr>
            <a:lvl8pPr lvl="7"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8pPr>
            <a:lvl9pPr lvl="8"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9900"/>
        </a:solidFill>
      </p:bgPr>
    </p:bg>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175150"/>
            <a:ext cx="8520600" cy="1954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600"/>
              <a:buNone/>
            </a:pPr>
            <a:r>
              <a:rPr lang="en" sz="3000"/>
              <a:t>Use of YOLO for Text Detection</a:t>
            </a:r>
            <a:endParaRPr sz="3000"/>
          </a:p>
          <a:p>
            <a:pPr indent="0" lvl="0" marL="0" rtl="0" algn="ctr">
              <a:lnSpc>
                <a:spcPct val="100000"/>
              </a:lnSpc>
              <a:spcBef>
                <a:spcPts val="0"/>
              </a:spcBef>
              <a:spcAft>
                <a:spcPts val="0"/>
              </a:spcAft>
              <a:buNone/>
            </a:pPr>
            <a:r>
              <a:rPr lang="en" sz="2600"/>
              <a:t>Assignment 5</a:t>
            </a:r>
            <a:endParaRPr sz="2600"/>
          </a:p>
          <a:p>
            <a:pPr indent="0" lvl="0" marL="0" rtl="0" algn="ctr">
              <a:lnSpc>
                <a:spcPct val="100000"/>
              </a:lnSpc>
              <a:spcBef>
                <a:spcPts val="0"/>
              </a:spcBef>
              <a:spcAft>
                <a:spcPts val="0"/>
              </a:spcAft>
              <a:buNone/>
            </a:pPr>
            <a:r>
              <a:t/>
            </a:r>
            <a:endParaRPr sz="3000"/>
          </a:p>
          <a:p>
            <a:pPr indent="0" lvl="0" marL="0" rtl="0" algn="ctr">
              <a:lnSpc>
                <a:spcPct val="100000"/>
              </a:lnSpc>
              <a:spcBef>
                <a:spcPts val="0"/>
              </a:spcBef>
              <a:spcAft>
                <a:spcPts val="0"/>
              </a:spcAft>
              <a:buSzPts val="3600"/>
              <a:buNone/>
            </a:pPr>
            <a:r>
              <a:t/>
            </a:r>
            <a:endParaRPr sz="3000"/>
          </a:p>
        </p:txBody>
      </p:sp>
      <p:sp>
        <p:nvSpPr>
          <p:cNvPr id="65" name="Google Shape;65;p13"/>
          <p:cNvSpPr txBox="1"/>
          <p:nvPr>
            <p:ph idx="1" type="subTitle"/>
          </p:nvPr>
        </p:nvSpPr>
        <p:spPr>
          <a:xfrm>
            <a:off x="311700" y="2202610"/>
            <a:ext cx="4242600" cy="738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lang="en">
                <a:latin typeface="Arial"/>
                <a:ea typeface="Arial"/>
                <a:cs typeface="Arial"/>
                <a:sym typeface="Arial"/>
              </a:rPr>
              <a:t>Project Mentors : </a:t>
            </a:r>
            <a:endParaRPr>
              <a:latin typeface="Arial"/>
              <a:ea typeface="Arial"/>
              <a:cs typeface="Arial"/>
              <a:sym typeface="Arial"/>
            </a:endParaRPr>
          </a:p>
          <a:p>
            <a:pPr indent="0" lvl="0" marL="0" rtl="0" algn="l">
              <a:lnSpc>
                <a:spcPct val="100000"/>
              </a:lnSpc>
              <a:spcBef>
                <a:spcPts val="0"/>
              </a:spcBef>
              <a:spcAft>
                <a:spcPts val="0"/>
              </a:spcAft>
              <a:buSzPts val="1600"/>
              <a:buNone/>
            </a:pPr>
            <a:r>
              <a:rPr lang="en">
                <a:latin typeface="Arial"/>
                <a:ea typeface="Arial"/>
                <a:cs typeface="Arial"/>
                <a:sym typeface="Arial"/>
              </a:rPr>
              <a:t>Mrs. Priya R.L , </a:t>
            </a:r>
            <a:endParaRPr>
              <a:latin typeface="Arial"/>
              <a:ea typeface="Arial"/>
              <a:cs typeface="Arial"/>
              <a:sym typeface="Arial"/>
            </a:endParaRPr>
          </a:p>
          <a:p>
            <a:pPr indent="0" lvl="0" marL="0" rtl="0" algn="l">
              <a:lnSpc>
                <a:spcPct val="100000"/>
              </a:lnSpc>
              <a:spcBef>
                <a:spcPts val="0"/>
              </a:spcBef>
              <a:spcAft>
                <a:spcPts val="0"/>
              </a:spcAft>
              <a:buSzPts val="1600"/>
              <a:buNone/>
            </a:pPr>
            <a:r>
              <a:rPr lang="en">
                <a:latin typeface="Arial"/>
                <a:ea typeface="Arial"/>
                <a:cs typeface="Arial"/>
                <a:sym typeface="Arial"/>
              </a:rPr>
              <a:t>Mrs. Nusrat Ansari </a:t>
            </a:r>
            <a:endParaRPr>
              <a:latin typeface="Arial"/>
              <a:ea typeface="Arial"/>
              <a:cs typeface="Arial"/>
              <a:sym typeface="Arial"/>
            </a:endParaRPr>
          </a:p>
        </p:txBody>
      </p:sp>
      <p:pic>
        <p:nvPicPr>
          <p:cNvPr id="66" name="Google Shape;66;p13"/>
          <p:cNvPicPr preferRelativeResize="0"/>
          <p:nvPr/>
        </p:nvPicPr>
        <p:blipFill rotWithShape="1">
          <a:blip r:embed="rId3">
            <a:alphaModFix/>
          </a:blip>
          <a:srcRect b="0" l="0" r="0" t="0"/>
          <a:stretch/>
        </p:blipFill>
        <p:spPr>
          <a:xfrm>
            <a:off x="4211900" y="2973475"/>
            <a:ext cx="931600" cy="1504100"/>
          </a:xfrm>
          <a:prstGeom prst="rect">
            <a:avLst/>
          </a:prstGeom>
          <a:noFill/>
          <a:ln>
            <a:noFill/>
          </a:ln>
        </p:spPr>
      </p:pic>
      <p:sp>
        <p:nvSpPr>
          <p:cNvPr id="67" name="Google Shape;67;p13"/>
          <p:cNvSpPr txBox="1"/>
          <p:nvPr/>
        </p:nvSpPr>
        <p:spPr>
          <a:xfrm>
            <a:off x="5207175" y="3673925"/>
            <a:ext cx="3839400" cy="150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3F3F3"/>
                </a:solidFill>
                <a:latin typeface="Arial"/>
                <a:ea typeface="Arial"/>
                <a:cs typeface="Arial"/>
                <a:sym typeface="Arial"/>
              </a:rPr>
              <a:t>Group Number</a:t>
            </a:r>
            <a:r>
              <a:rPr b="0" i="0" lang="en" sz="1400" u="none" cap="none" strike="noStrike">
                <a:solidFill>
                  <a:srgbClr val="F3F3F3"/>
                </a:solidFill>
                <a:latin typeface="Arial"/>
                <a:ea typeface="Arial"/>
                <a:cs typeface="Arial"/>
                <a:sym typeface="Arial"/>
              </a:rPr>
              <a:t> :    </a:t>
            </a:r>
            <a:r>
              <a:rPr lang="en">
                <a:solidFill>
                  <a:srgbClr val="F3F3F3"/>
                </a:solidFill>
              </a:rPr>
              <a:t>30</a:t>
            </a:r>
            <a:endParaRPr b="0" i="0" sz="1400" u="none" cap="none" strike="noStrike">
              <a:solidFill>
                <a:srgbClr val="F3F3F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3F3F3"/>
                </a:solidFill>
                <a:latin typeface="Arial"/>
                <a:ea typeface="Arial"/>
                <a:cs typeface="Arial"/>
                <a:sym typeface="Arial"/>
              </a:rPr>
              <a:t>Group Members</a:t>
            </a:r>
            <a:r>
              <a:rPr b="0" i="0" lang="en" sz="1400" u="none" cap="none" strike="noStrike">
                <a:solidFill>
                  <a:srgbClr val="F3F3F3"/>
                </a:solidFill>
                <a:latin typeface="Arial"/>
                <a:ea typeface="Arial"/>
                <a:cs typeface="Arial"/>
                <a:sym typeface="Arial"/>
              </a:rPr>
              <a:t> : </a:t>
            </a:r>
            <a:r>
              <a:rPr lang="en">
                <a:solidFill>
                  <a:srgbClr val="F3F3F3"/>
                </a:solidFill>
              </a:rPr>
              <a:t>J N Guru Akaash  D17A 28</a:t>
            </a:r>
            <a:endParaRPr>
              <a:solidFill>
                <a:srgbClr val="F3F3F3"/>
              </a:solidFill>
            </a:endParaRPr>
          </a:p>
          <a:p>
            <a:pPr indent="0" lvl="0" marL="1371600" marR="0" rtl="0" algn="l">
              <a:lnSpc>
                <a:spcPct val="100000"/>
              </a:lnSpc>
              <a:spcBef>
                <a:spcPts val="0"/>
              </a:spcBef>
              <a:spcAft>
                <a:spcPts val="0"/>
              </a:spcAft>
              <a:buClr>
                <a:srgbClr val="000000"/>
              </a:buClr>
              <a:buSzPts val="1400"/>
              <a:buFont typeface="Arial"/>
              <a:buNone/>
            </a:pPr>
            <a:r>
              <a:rPr lang="en">
                <a:solidFill>
                  <a:srgbClr val="F3F3F3"/>
                </a:solidFill>
              </a:rPr>
              <a:t>   Ajay Nair             D17A 55</a:t>
            </a:r>
            <a:endParaRPr b="0" i="0" sz="1400" u="none" cap="none" strike="noStrike">
              <a:solidFill>
                <a:srgbClr val="F3F3F3"/>
              </a:solidFill>
              <a:latin typeface="Arial"/>
              <a:ea typeface="Arial"/>
              <a:cs typeface="Arial"/>
              <a:sym typeface="Arial"/>
            </a:endParaRPr>
          </a:p>
          <a:p>
            <a:pPr indent="457200" lvl="0" marL="914400" marR="0" rtl="0" algn="l">
              <a:lnSpc>
                <a:spcPct val="100000"/>
              </a:lnSpc>
              <a:spcBef>
                <a:spcPts val="0"/>
              </a:spcBef>
              <a:spcAft>
                <a:spcPts val="0"/>
              </a:spcAft>
              <a:buClr>
                <a:srgbClr val="000000"/>
              </a:buClr>
              <a:buSzPts val="1400"/>
              <a:buFont typeface="Arial"/>
              <a:buNone/>
            </a:pPr>
            <a:r>
              <a:rPr lang="en">
                <a:solidFill>
                  <a:srgbClr val="F3F3F3"/>
                </a:solidFill>
              </a:rPr>
              <a:t>   </a:t>
            </a:r>
            <a:r>
              <a:rPr lang="en">
                <a:solidFill>
                  <a:srgbClr val="F3F3F3"/>
                </a:solidFill>
              </a:rPr>
              <a:t>Manigandhan K    D17A </a:t>
            </a:r>
            <a:r>
              <a:rPr lang="en">
                <a:solidFill>
                  <a:srgbClr val="F3F3F3"/>
                </a:solidFill>
              </a:rPr>
              <a:t>47</a:t>
            </a:r>
            <a:endParaRPr b="0" i="0" sz="1400" u="none" cap="none" strike="noStrike">
              <a:solidFill>
                <a:srgbClr val="F3F3F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lang="en">
                <a:solidFill>
                  <a:srgbClr val="F3F3F3"/>
                </a:solidFill>
              </a:rPr>
              <a:t>			   Varun Tripathy      </a:t>
            </a:r>
            <a:r>
              <a:rPr lang="en">
                <a:solidFill>
                  <a:srgbClr val="F3F3F3"/>
                </a:solidFill>
              </a:rPr>
              <a:t>D17A </a:t>
            </a:r>
            <a:r>
              <a:rPr lang="en">
                <a:solidFill>
                  <a:srgbClr val="F3F3F3"/>
                </a:solidFill>
              </a:rPr>
              <a:t>69</a:t>
            </a:r>
            <a:endParaRPr>
              <a:solidFill>
                <a:srgbClr val="F3F3F3"/>
              </a:solidFill>
            </a:endParaRPr>
          </a:p>
          <a:p>
            <a:pPr indent="0" lvl="0" marL="0" marR="0" rtl="0" algn="l">
              <a:lnSpc>
                <a:spcPct val="100000"/>
              </a:lnSpc>
              <a:spcBef>
                <a:spcPts val="0"/>
              </a:spcBef>
              <a:spcAft>
                <a:spcPts val="0"/>
              </a:spcAft>
              <a:buClr>
                <a:srgbClr val="000000"/>
              </a:buClr>
              <a:buSzPts val="1400"/>
              <a:buFont typeface="Arial"/>
              <a:buNone/>
            </a:pPr>
            <a:r>
              <a:rPr lang="en">
                <a:solidFill>
                  <a:srgbClr val="F3F3F3"/>
                </a:solidFill>
              </a:rPr>
              <a:t>			   </a:t>
            </a:r>
            <a:endParaRPr>
              <a:solidFill>
                <a:srgbClr val="F3F3F3"/>
              </a:solidFill>
            </a:endParaRPr>
          </a:p>
        </p:txBody>
      </p:sp>
      <p:pic>
        <p:nvPicPr>
          <p:cNvPr id="68" name="Google Shape;68;p13"/>
          <p:cNvPicPr preferRelativeResize="0"/>
          <p:nvPr/>
        </p:nvPicPr>
        <p:blipFill>
          <a:blip r:embed="rId4">
            <a:alphaModFix/>
          </a:blip>
          <a:stretch>
            <a:fillRect/>
          </a:stretch>
        </p:blipFill>
        <p:spPr>
          <a:xfrm>
            <a:off x="3871225" y="1611277"/>
            <a:ext cx="1612950" cy="8172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pic>
        <p:nvPicPr>
          <p:cNvPr id="134" name="Google Shape;134;p22"/>
          <p:cNvPicPr preferRelativeResize="0"/>
          <p:nvPr/>
        </p:nvPicPr>
        <p:blipFill>
          <a:blip r:embed="rId3">
            <a:alphaModFix/>
          </a:blip>
          <a:stretch>
            <a:fillRect/>
          </a:stretch>
        </p:blipFill>
        <p:spPr>
          <a:xfrm>
            <a:off x="1710700" y="1309700"/>
            <a:ext cx="5180375" cy="3430599"/>
          </a:xfrm>
          <a:prstGeom prst="rect">
            <a:avLst/>
          </a:prstGeom>
          <a:noFill/>
          <a:ln>
            <a:noFill/>
          </a:ln>
        </p:spPr>
      </p:pic>
      <p:sp>
        <p:nvSpPr>
          <p:cNvPr id="135" name="Google Shape;135;p22"/>
          <p:cNvSpPr txBox="1"/>
          <p:nvPr/>
        </p:nvSpPr>
        <p:spPr>
          <a:xfrm>
            <a:off x="2824288" y="4740300"/>
            <a:ext cx="2953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Final OCR Result on EasyOCR</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pic>
        <p:nvPicPr>
          <p:cNvPr id="141" name="Google Shape;141;p23"/>
          <p:cNvPicPr preferRelativeResize="0"/>
          <p:nvPr/>
        </p:nvPicPr>
        <p:blipFill>
          <a:blip r:embed="rId3">
            <a:alphaModFix/>
          </a:blip>
          <a:stretch>
            <a:fillRect/>
          </a:stretch>
        </p:blipFill>
        <p:spPr>
          <a:xfrm>
            <a:off x="359600" y="1277025"/>
            <a:ext cx="5808250" cy="3460649"/>
          </a:xfrm>
          <a:prstGeom prst="rect">
            <a:avLst/>
          </a:prstGeom>
          <a:noFill/>
          <a:ln>
            <a:noFill/>
          </a:ln>
        </p:spPr>
      </p:pic>
      <p:pic>
        <p:nvPicPr>
          <p:cNvPr id="142" name="Google Shape;142;p23"/>
          <p:cNvPicPr preferRelativeResize="0"/>
          <p:nvPr/>
        </p:nvPicPr>
        <p:blipFill>
          <a:blip r:embed="rId4">
            <a:alphaModFix/>
          </a:blip>
          <a:stretch>
            <a:fillRect/>
          </a:stretch>
        </p:blipFill>
        <p:spPr>
          <a:xfrm>
            <a:off x="6571070" y="1714863"/>
            <a:ext cx="2453205" cy="1713764"/>
          </a:xfrm>
          <a:prstGeom prst="rect">
            <a:avLst/>
          </a:prstGeom>
          <a:noFill/>
          <a:ln>
            <a:noFill/>
          </a:ln>
        </p:spPr>
      </p:pic>
      <p:sp>
        <p:nvSpPr>
          <p:cNvPr id="143" name="Google Shape;143;p23"/>
          <p:cNvSpPr txBox="1"/>
          <p:nvPr/>
        </p:nvSpPr>
        <p:spPr>
          <a:xfrm>
            <a:off x="926275" y="4743300"/>
            <a:ext cx="390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Text Detection phase using Keras OCR</a:t>
            </a:r>
            <a:endParaRPr>
              <a:latin typeface="Roboto"/>
              <a:ea typeface="Roboto"/>
              <a:cs typeface="Roboto"/>
              <a:sym typeface="Roboto"/>
            </a:endParaRPr>
          </a:p>
        </p:txBody>
      </p:sp>
      <p:sp>
        <p:nvSpPr>
          <p:cNvPr id="144" name="Google Shape;144;p23"/>
          <p:cNvSpPr txBox="1"/>
          <p:nvPr/>
        </p:nvSpPr>
        <p:spPr>
          <a:xfrm>
            <a:off x="6729675" y="3606975"/>
            <a:ext cx="2136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ROI selection</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pic>
        <p:nvPicPr>
          <p:cNvPr id="150" name="Google Shape;150;p24"/>
          <p:cNvPicPr preferRelativeResize="0"/>
          <p:nvPr/>
        </p:nvPicPr>
        <p:blipFill>
          <a:blip r:embed="rId3">
            <a:alphaModFix/>
          </a:blip>
          <a:stretch>
            <a:fillRect/>
          </a:stretch>
        </p:blipFill>
        <p:spPr>
          <a:xfrm>
            <a:off x="152400" y="1297875"/>
            <a:ext cx="5383399" cy="3431525"/>
          </a:xfrm>
          <a:prstGeom prst="rect">
            <a:avLst/>
          </a:prstGeom>
          <a:noFill/>
          <a:ln>
            <a:noFill/>
          </a:ln>
        </p:spPr>
      </p:pic>
      <p:pic>
        <p:nvPicPr>
          <p:cNvPr id="151" name="Google Shape;151;p24"/>
          <p:cNvPicPr preferRelativeResize="0"/>
          <p:nvPr/>
        </p:nvPicPr>
        <p:blipFill>
          <a:blip r:embed="rId4">
            <a:alphaModFix/>
          </a:blip>
          <a:stretch>
            <a:fillRect/>
          </a:stretch>
        </p:blipFill>
        <p:spPr>
          <a:xfrm>
            <a:off x="5720901" y="1516525"/>
            <a:ext cx="3270699" cy="2973363"/>
          </a:xfrm>
          <a:prstGeom prst="rect">
            <a:avLst/>
          </a:prstGeom>
          <a:noFill/>
          <a:ln>
            <a:noFill/>
          </a:ln>
        </p:spPr>
      </p:pic>
      <p:sp>
        <p:nvSpPr>
          <p:cNvPr id="152" name="Google Shape;152;p24"/>
          <p:cNvSpPr txBox="1"/>
          <p:nvPr/>
        </p:nvSpPr>
        <p:spPr>
          <a:xfrm>
            <a:off x="3151213" y="4729400"/>
            <a:ext cx="2953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Final OCR Result on Keras OCR</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pic>
        <p:nvPicPr>
          <p:cNvPr id="158" name="Google Shape;158;p25"/>
          <p:cNvPicPr preferRelativeResize="0"/>
          <p:nvPr/>
        </p:nvPicPr>
        <p:blipFill>
          <a:blip r:embed="rId3">
            <a:alphaModFix/>
          </a:blip>
          <a:stretch>
            <a:fillRect/>
          </a:stretch>
        </p:blipFill>
        <p:spPr>
          <a:xfrm>
            <a:off x="4949375" y="1402225"/>
            <a:ext cx="3627149" cy="1852625"/>
          </a:xfrm>
          <a:prstGeom prst="rect">
            <a:avLst/>
          </a:prstGeom>
          <a:noFill/>
          <a:ln>
            <a:noFill/>
          </a:ln>
        </p:spPr>
      </p:pic>
      <p:pic>
        <p:nvPicPr>
          <p:cNvPr id="159" name="Google Shape;159;p25"/>
          <p:cNvPicPr preferRelativeResize="0"/>
          <p:nvPr/>
        </p:nvPicPr>
        <p:blipFill>
          <a:blip r:embed="rId4">
            <a:alphaModFix/>
          </a:blip>
          <a:stretch>
            <a:fillRect/>
          </a:stretch>
        </p:blipFill>
        <p:spPr>
          <a:xfrm>
            <a:off x="443750" y="1402213"/>
            <a:ext cx="4267201" cy="2117540"/>
          </a:xfrm>
          <a:prstGeom prst="rect">
            <a:avLst/>
          </a:prstGeom>
          <a:noFill/>
          <a:ln>
            <a:noFill/>
          </a:ln>
        </p:spPr>
      </p:pic>
      <p:sp>
        <p:nvSpPr>
          <p:cNvPr id="160" name="Google Shape;160;p25"/>
          <p:cNvSpPr txBox="1"/>
          <p:nvPr/>
        </p:nvSpPr>
        <p:spPr>
          <a:xfrm>
            <a:off x="443750" y="3695150"/>
            <a:ext cx="3989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BBox Annotation Tool used for Object Annotations</a:t>
            </a:r>
            <a:endParaRPr>
              <a:latin typeface="Roboto"/>
              <a:ea typeface="Roboto"/>
              <a:cs typeface="Roboto"/>
              <a:sym typeface="Roboto"/>
            </a:endParaRPr>
          </a:p>
        </p:txBody>
      </p:sp>
      <p:sp>
        <p:nvSpPr>
          <p:cNvPr id="161" name="Google Shape;161;p25"/>
          <p:cNvSpPr txBox="1"/>
          <p:nvPr/>
        </p:nvSpPr>
        <p:spPr>
          <a:xfrm>
            <a:off x="4949375" y="3807375"/>
            <a:ext cx="398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YOLO Format </a:t>
            </a:r>
            <a:endParaRPr>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sp>
        <p:nvSpPr>
          <p:cNvPr id="167" name="Google Shape;167;p26"/>
          <p:cNvSpPr txBox="1"/>
          <p:nvPr>
            <p:ph idx="1" type="body"/>
          </p:nvPr>
        </p:nvSpPr>
        <p:spPr>
          <a:xfrm>
            <a:off x="311725" y="4537425"/>
            <a:ext cx="8520600" cy="54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YOLO v4 Model Implementation for text detection, trained on custom dataset</a:t>
            </a:r>
            <a:endParaRPr/>
          </a:p>
          <a:p>
            <a:pPr indent="0" lvl="0" marL="0" rtl="0" algn="l">
              <a:spcBef>
                <a:spcPts val="0"/>
              </a:spcBef>
              <a:spcAft>
                <a:spcPts val="0"/>
              </a:spcAft>
              <a:buNone/>
            </a:pPr>
            <a:r>
              <a:t/>
            </a:r>
            <a:endParaRPr/>
          </a:p>
        </p:txBody>
      </p:sp>
      <p:pic>
        <p:nvPicPr>
          <p:cNvPr id="168" name="Google Shape;168;p26"/>
          <p:cNvPicPr preferRelativeResize="0"/>
          <p:nvPr/>
        </p:nvPicPr>
        <p:blipFill rotWithShape="1">
          <a:blip r:embed="rId3">
            <a:alphaModFix/>
          </a:blip>
          <a:srcRect b="0" l="0" r="0" t="0"/>
          <a:stretch/>
        </p:blipFill>
        <p:spPr>
          <a:xfrm>
            <a:off x="1843875" y="1392100"/>
            <a:ext cx="5456275" cy="3205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7"/>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sp>
        <p:nvSpPr>
          <p:cNvPr id="174" name="Google Shape;174;p27"/>
          <p:cNvSpPr txBox="1"/>
          <p:nvPr/>
        </p:nvSpPr>
        <p:spPr>
          <a:xfrm>
            <a:off x="3315175" y="4735850"/>
            <a:ext cx="251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MobileNet V2 Text Detection</a:t>
            </a:r>
            <a:endParaRPr>
              <a:latin typeface="Roboto"/>
              <a:ea typeface="Roboto"/>
              <a:cs typeface="Roboto"/>
              <a:sym typeface="Roboto"/>
            </a:endParaRPr>
          </a:p>
        </p:txBody>
      </p:sp>
      <p:pic>
        <p:nvPicPr>
          <p:cNvPr id="175" name="Google Shape;175;p27"/>
          <p:cNvPicPr preferRelativeResize="0"/>
          <p:nvPr/>
        </p:nvPicPr>
        <p:blipFill>
          <a:blip r:embed="rId3">
            <a:alphaModFix/>
          </a:blip>
          <a:stretch>
            <a:fillRect/>
          </a:stretch>
        </p:blipFill>
        <p:spPr>
          <a:xfrm>
            <a:off x="639300" y="1503175"/>
            <a:ext cx="3337560" cy="3232666"/>
          </a:xfrm>
          <a:prstGeom prst="rect">
            <a:avLst/>
          </a:prstGeom>
          <a:noFill/>
          <a:ln>
            <a:noFill/>
          </a:ln>
        </p:spPr>
      </p:pic>
      <p:pic>
        <p:nvPicPr>
          <p:cNvPr id="176" name="Google Shape;176;p27"/>
          <p:cNvPicPr preferRelativeResize="0"/>
          <p:nvPr/>
        </p:nvPicPr>
        <p:blipFill>
          <a:blip r:embed="rId4">
            <a:alphaModFix/>
          </a:blip>
          <a:stretch>
            <a:fillRect/>
          </a:stretch>
        </p:blipFill>
        <p:spPr>
          <a:xfrm>
            <a:off x="5281376" y="1501725"/>
            <a:ext cx="3337560" cy="323557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8"/>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pic>
        <p:nvPicPr>
          <p:cNvPr id="182" name="Google Shape;182;p28"/>
          <p:cNvPicPr preferRelativeResize="0"/>
          <p:nvPr/>
        </p:nvPicPr>
        <p:blipFill>
          <a:blip r:embed="rId3">
            <a:alphaModFix/>
          </a:blip>
          <a:stretch>
            <a:fillRect/>
          </a:stretch>
        </p:blipFill>
        <p:spPr>
          <a:xfrm>
            <a:off x="800750" y="1331050"/>
            <a:ext cx="3402675" cy="3307700"/>
          </a:xfrm>
          <a:prstGeom prst="rect">
            <a:avLst/>
          </a:prstGeom>
          <a:noFill/>
          <a:ln>
            <a:noFill/>
          </a:ln>
        </p:spPr>
      </p:pic>
      <p:pic>
        <p:nvPicPr>
          <p:cNvPr id="183" name="Google Shape;183;p28"/>
          <p:cNvPicPr preferRelativeResize="0"/>
          <p:nvPr/>
        </p:nvPicPr>
        <p:blipFill>
          <a:blip r:embed="rId4">
            <a:alphaModFix/>
          </a:blip>
          <a:stretch>
            <a:fillRect/>
          </a:stretch>
        </p:blipFill>
        <p:spPr>
          <a:xfrm>
            <a:off x="4718290" y="1277025"/>
            <a:ext cx="3458234" cy="3361725"/>
          </a:xfrm>
          <a:prstGeom prst="rect">
            <a:avLst/>
          </a:prstGeom>
          <a:noFill/>
          <a:ln>
            <a:noFill/>
          </a:ln>
        </p:spPr>
      </p:pic>
      <p:sp>
        <p:nvSpPr>
          <p:cNvPr id="184" name="Google Shape;184;p28"/>
          <p:cNvSpPr txBox="1"/>
          <p:nvPr/>
        </p:nvSpPr>
        <p:spPr>
          <a:xfrm>
            <a:off x="2249425" y="4638750"/>
            <a:ext cx="464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Text Detection Results using MobileNet V2 Architecture </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90" name="Google Shape;190;p29"/>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 sz="1500"/>
              <a:t>Numerous problems were faced when applying OCR on an entire frame from the video sample.</a:t>
            </a:r>
            <a:endParaRPr sz="1500"/>
          </a:p>
          <a:p>
            <a:pPr indent="-323850" lvl="0" marL="457200" rtl="0" algn="l">
              <a:lnSpc>
                <a:spcPct val="150000"/>
              </a:lnSpc>
              <a:spcBef>
                <a:spcPts val="0"/>
              </a:spcBef>
              <a:spcAft>
                <a:spcPts val="0"/>
              </a:spcAft>
              <a:buSzPts val="1500"/>
              <a:buChar char="●"/>
            </a:pPr>
            <a:r>
              <a:rPr lang="en" sz="1500"/>
              <a:t>So, text detection was employed before selecting ROIs to provide better user experience on Keras and EasyOCR models and to deal with above problems.</a:t>
            </a:r>
            <a:endParaRPr sz="1500"/>
          </a:p>
          <a:p>
            <a:pPr indent="-323850" lvl="0" marL="457200" rtl="0" algn="l">
              <a:lnSpc>
                <a:spcPct val="150000"/>
              </a:lnSpc>
              <a:spcBef>
                <a:spcPts val="0"/>
              </a:spcBef>
              <a:spcAft>
                <a:spcPts val="0"/>
              </a:spcAft>
              <a:buSzPts val="1500"/>
              <a:buChar char="●"/>
            </a:pPr>
            <a:r>
              <a:rPr lang="en" sz="1500"/>
              <a:t>Other OCR engines like PaddleOCR and Tr-OCR were also implemented and studied.</a:t>
            </a:r>
            <a:endParaRPr sz="1500"/>
          </a:p>
          <a:p>
            <a:pPr indent="-323850" lvl="0" marL="457200" rtl="0" algn="l">
              <a:lnSpc>
                <a:spcPct val="150000"/>
              </a:lnSpc>
              <a:spcBef>
                <a:spcPts val="0"/>
              </a:spcBef>
              <a:spcAft>
                <a:spcPts val="0"/>
              </a:spcAft>
              <a:buSzPts val="1500"/>
              <a:buChar char="●"/>
            </a:pPr>
            <a:r>
              <a:rPr lang="en" sz="1500"/>
              <a:t>All python files made till now were migrated to Linux OS.</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t>Content</a:t>
            </a:r>
            <a:endParaRPr/>
          </a:p>
        </p:txBody>
      </p:sp>
      <p:sp>
        <p:nvSpPr>
          <p:cNvPr id="74" name="Google Shape;74;p14"/>
          <p:cNvSpPr txBox="1"/>
          <p:nvPr>
            <p:ph idx="1" type="body"/>
          </p:nvPr>
        </p:nvSpPr>
        <p:spPr>
          <a:xfrm>
            <a:off x="311700" y="1505700"/>
            <a:ext cx="5104200" cy="3076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Tahoma"/>
              <a:buAutoNum type="romanUcPeriod"/>
            </a:pPr>
            <a:r>
              <a:rPr lang="en" sz="1400">
                <a:latin typeface="Tahoma"/>
                <a:ea typeface="Tahoma"/>
                <a:cs typeface="Tahoma"/>
                <a:sym typeface="Tahoma"/>
              </a:rPr>
              <a:t>Introduction to the Assignment </a:t>
            </a:r>
            <a:endParaRPr sz="1400">
              <a:latin typeface="Tahoma"/>
              <a:ea typeface="Tahoma"/>
              <a:cs typeface="Tahoma"/>
              <a:sym typeface="Tahoma"/>
            </a:endParaRPr>
          </a:p>
          <a:p>
            <a:pPr indent="-317500" lvl="0" marL="457200" rtl="0" algn="l">
              <a:lnSpc>
                <a:spcPct val="115000"/>
              </a:lnSpc>
              <a:spcBef>
                <a:spcPts val="0"/>
              </a:spcBef>
              <a:spcAft>
                <a:spcPts val="0"/>
              </a:spcAft>
              <a:buSzPts val="1400"/>
              <a:buFont typeface="Tahoma"/>
              <a:buAutoNum type="romanUcPeriod"/>
            </a:pPr>
            <a:r>
              <a:rPr lang="en" sz="1400">
                <a:latin typeface="Tahoma"/>
                <a:ea typeface="Tahoma"/>
                <a:cs typeface="Tahoma"/>
                <a:sym typeface="Tahoma"/>
              </a:rPr>
              <a:t>Methodology employed </a:t>
            </a:r>
            <a:endParaRPr sz="1400">
              <a:latin typeface="Tahoma"/>
              <a:ea typeface="Tahoma"/>
              <a:cs typeface="Tahoma"/>
              <a:sym typeface="Tahoma"/>
            </a:endParaRPr>
          </a:p>
          <a:p>
            <a:pPr indent="-317500" lvl="0" marL="457200" rtl="0" algn="l">
              <a:lnSpc>
                <a:spcPct val="115000"/>
              </a:lnSpc>
              <a:spcBef>
                <a:spcPts val="0"/>
              </a:spcBef>
              <a:spcAft>
                <a:spcPts val="0"/>
              </a:spcAft>
              <a:buSzPts val="1400"/>
              <a:buFont typeface="Tahoma"/>
              <a:buAutoNum type="romanUcPeriod"/>
            </a:pPr>
            <a:r>
              <a:rPr lang="en" sz="1400">
                <a:latin typeface="Tahoma"/>
                <a:ea typeface="Tahoma"/>
                <a:cs typeface="Tahoma"/>
                <a:sym typeface="Tahoma"/>
              </a:rPr>
              <a:t>Results and implementation screenshots </a:t>
            </a:r>
            <a:endParaRPr sz="1400">
              <a:latin typeface="Tahoma"/>
              <a:ea typeface="Tahoma"/>
              <a:cs typeface="Tahoma"/>
              <a:sym typeface="Tahoma"/>
            </a:endParaRPr>
          </a:p>
          <a:p>
            <a:pPr indent="-317500" lvl="0" marL="457200" rtl="0" algn="l">
              <a:lnSpc>
                <a:spcPct val="115000"/>
              </a:lnSpc>
              <a:spcBef>
                <a:spcPts val="0"/>
              </a:spcBef>
              <a:spcAft>
                <a:spcPts val="0"/>
              </a:spcAft>
              <a:buSzPts val="1400"/>
              <a:buFont typeface="Tahoma"/>
              <a:buAutoNum type="romanUcPeriod"/>
            </a:pPr>
            <a:r>
              <a:rPr lang="en" sz="1400">
                <a:latin typeface="Tahoma"/>
                <a:ea typeface="Tahoma"/>
                <a:cs typeface="Tahoma"/>
                <a:sym typeface="Tahoma"/>
              </a:rPr>
              <a:t>Conclusion </a:t>
            </a:r>
            <a:endParaRPr sz="1400">
              <a:latin typeface="Tahoma"/>
              <a:ea typeface="Tahoma"/>
              <a:cs typeface="Tahoma"/>
              <a:sym typeface="Tahom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8" name="Shape 78"/>
        <p:cNvGrpSpPr/>
        <p:nvPr/>
      </p:nvGrpSpPr>
      <p:grpSpPr>
        <a:xfrm>
          <a:off x="0" y="0"/>
          <a:ext cx="0" cy="0"/>
          <a:chOff x="0" y="0"/>
          <a:chExt cx="0" cy="0"/>
        </a:xfrm>
      </p:grpSpPr>
      <p:sp>
        <p:nvSpPr>
          <p:cNvPr id="79" name="Google Shape;79;p1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to the assignment</a:t>
            </a:r>
            <a:endParaRPr/>
          </a:p>
        </p:txBody>
      </p:sp>
      <p:sp>
        <p:nvSpPr>
          <p:cNvPr id="80" name="Google Shape;80;p15"/>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sz="1400"/>
              <a:t>Task given</a:t>
            </a:r>
            <a:endParaRPr b="1" sz="1400"/>
          </a:p>
          <a:p>
            <a:pPr indent="-317500" lvl="0" marL="457200" rtl="0" algn="l">
              <a:spcBef>
                <a:spcPts val="0"/>
              </a:spcBef>
              <a:spcAft>
                <a:spcPts val="0"/>
              </a:spcAft>
              <a:buSzPts val="1400"/>
              <a:buChar char="●"/>
            </a:pPr>
            <a:r>
              <a:rPr b="1" lang="en" sz="1400"/>
              <a:t>Solution Introduction</a:t>
            </a:r>
            <a:endParaRPr b="1"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to the assignment</a:t>
            </a:r>
            <a:endParaRPr/>
          </a:p>
        </p:txBody>
      </p:sp>
      <p:sp>
        <p:nvSpPr>
          <p:cNvPr id="86" name="Google Shape;86;p16"/>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sz="1400"/>
              <a:t>Task Given</a:t>
            </a:r>
            <a:endParaRPr b="1" sz="1400"/>
          </a:p>
          <a:p>
            <a:pPr indent="-317500" lvl="1" marL="914400" rtl="0" algn="l">
              <a:spcBef>
                <a:spcPts val="0"/>
              </a:spcBef>
              <a:spcAft>
                <a:spcPts val="0"/>
              </a:spcAft>
              <a:buSzPts val="1400"/>
              <a:buChar char="○"/>
            </a:pPr>
            <a:r>
              <a:rPr lang="en" sz="1400"/>
              <a:t>To perform automatic Object Detection on the frames of videos of the Machine display captured from the mobile device/camera.</a:t>
            </a:r>
            <a:endParaRPr sz="1400"/>
          </a:p>
          <a:p>
            <a:pPr indent="-317500" lvl="0" marL="457200" rtl="0" algn="l">
              <a:spcBef>
                <a:spcPts val="0"/>
              </a:spcBef>
              <a:spcAft>
                <a:spcPts val="0"/>
              </a:spcAft>
              <a:buSzPts val="1400"/>
              <a:buChar char="●"/>
            </a:pPr>
            <a:r>
              <a:rPr b="1" lang="en" sz="1400"/>
              <a:t>Solution Introduction</a:t>
            </a:r>
            <a:endParaRPr b="1" sz="1400"/>
          </a:p>
          <a:p>
            <a:pPr indent="-317500" lvl="1" marL="914400" rtl="0" algn="l">
              <a:spcBef>
                <a:spcPts val="0"/>
              </a:spcBef>
              <a:spcAft>
                <a:spcPts val="0"/>
              </a:spcAft>
              <a:buSzPts val="1400"/>
              <a:buChar char="○"/>
            </a:pPr>
            <a:r>
              <a:rPr lang="en" sz="1400"/>
              <a:t>The main objective of this assignment is to perform Object Detection automatically on the given frames. </a:t>
            </a:r>
            <a:endParaRPr sz="1400"/>
          </a:p>
          <a:p>
            <a:pPr indent="-317500" lvl="1" marL="914400" rtl="0" algn="l">
              <a:spcBef>
                <a:spcPts val="0"/>
              </a:spcBef>
              <a:spcAft>
                <a:spcPts val="0"/>
              </a:spcAft>
              <a:buSzPts val="1400"/>
              <a:buChar char="○"/>
            </a:pPr>
            <a:r>
              <a:rPr lang="en" sz="1400"/>
              <a:t>We will be trying to detect all the scene text which is detected in the frames automatically and give user the opportunity to select all the ROI the user is interested in.</a:t>
            </a:r>
            <a:endParaRPr sz="1400"/>
          </a:p>
          <a:p>
            <a:pPr indent="-317500" lvl="1" marL="914400" rtl="0" algn="l">
              <a:spcBef>
                <a:spcPts val="0"/>
              </a:spcBef>
              <a:spcAft>
                <a:spcPts val="0"/>
              </a:spcAft>
              <a:buSzPts val="1400"/>
              <a:buChar char="○"/>
            </a:pPr>
            <a:r>
              <a:rPr lang="en" sz="1400"/>
              <a:t>We have implemented YOLO model as well as Keras model to implement the automatic object detection module.</a:t>
            </a:r>
            <a:endParaRPr sz="1400"/>
          </a:p>
          <a:p>
            <a:pPr indent="0" lvl="0" marL="457200" rtl="0" algn="l">
              <a:spcBef>
                <a:spcPts val="0"/>
              </a:spcBef>
              <a:spcAft>
                <a:spcPts val="0"/>
              </a:spcAft>
              <a:buNone/>
            </a:pPr>
            <a:r>
              <a:t/>
            </a:r>
            <a:endParaRPr b="1"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 employed</a:t>
            </a:r>
            <a:endParaRPr/>
          </a:p>
        </p:txBody>
      </p:sp>
      <p:sp>
        <p:nvSpPr>
          <p:cNvPr id="92" name="Google Shape;92;p17"/>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 sz="1500"/>
              <a:t>Implementation of YOLO v4 model, which is trained on the custom dataset.</a:t>
            </a:r>
            <a:endParaRPr sz="1500"/>
          </a:p>
          <a:p>
            <a:pPr indent="-323850" lvl="0" marL="457200" rtl="0" algn="l">
              <a:lnSpc>
                <a:spcPct val="150000"/>
              </a:lnSpc>
              <a:spcBef>
                <a:spcPts val="0"/>
              </a:spcBef>
              <a:spcAft>
                <a:spcPts val="0"/>
              </a:spcAft>
              <a:buSzPts val="1500"/>
              <a:buChar char="●"/>
            </a:pPr>
            <a:r>
              <a:rPr lang="en" sz="1500"/>
              <a:t>This custom dataset is created using BBox annotation tool on the frames of the video dataset collected from our College Lab.</a:t>
            </a:r>
            <a:endParaRPr sz="1500"/>
          </a:p>
          <a:p>
            <a:pPr indent="-323850" lvl="0" marL="457200" rtl="0" algn="l">
              <a:lnSpc>
                <a:spcPct val="150000"/>
              </a:lnSpc>
              <a:spcBef>
                <a:spcPts val="0"/>
              </a:spcBef>
              <a:spcAft>
                <a:spcPts val="0"/>
              </a:spcAft>
              <a:buSzPts val="1500"/>
              <a:buChar char="●"/>
            </a:pPr>
            <a:r>
              <a:rPr lang="en" sz="1500"/>
              <a:t>Two Implementations of YOLO Model one using the DarkNet architecture and the other using the MobileNet Architecture.</a:t>
            </a:r>
            <a:endParaRPr sz="1500"/>
          </a:p>
          <a:p>
            <a:pPr indent="-323850" lvl="0" marL="457200" rtl="0" algn="l">
              <a:lnSpc>
                <a:spcPct val="150000"/>
              </a:lnSpc>
              <a:spcBef>
                <a:spcPts val="0"/>
              </a:spcBef>
              <a:spcAft>
                <a:spcPts val="0"/>
              </a:spcAft>
              <a:buSzPts val="1500"/>
              <a:buChar char="●"/>
            </a:pPr>
            <a:r>
              <a:rPr lang="en" sz="1500"/>
              <a:t>Creation of all the ROIs in the frame using EasyOCR.</a:t>
            </a:r>
            <a:endParaRPr sz="1500"/>
          </a:p>
          <a:p>
            <a:pPr indent="-323850" lvl="0" marL="457200" rtl="0" algn="l">
              <a:lnSpc>
                <a:spcPct val="150000"/>
              </a:lnSpc>
              <a:spcBef>
                <a:spcPts val="0"/>
              </a:spcBef>
              <a:spcAft>
                <a:spcPts val="0"/>
              </a:spcAft>
              <a:buSzPts val="1500"/>
              <a:buChar char="●"/>
            </a:pPr>
            <a:r>
              <a:rPr lang="en" sz="1500"/>
              <a:t>Allowing the user to create his own ROI other then the ROIs created by the model, if required.</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YOLO v4 Architecture</a:t>
            </a:r>
            <a:endParaRPr/>
          </a:p>
        </p:txBody>
      </p:sp>
      <p:pic>
        <p:nvPicPr>
          <p:cNvPr id="98" name="Google Shape;98;p18"/>
          <p:cNvPicPr preferRelativeResize="0"/>
          <p:nvPr/>
        </p:nvPicPr>
        <p:blipFill>
          <a:blip r:embed="rId3">
            <a:alphaModFix/>
          </a:blip>
          <a:stretch>
            <a:fillRect/>
          </a:stretch>
        </p:blipFill>
        <p:spPr>
          <a:xfrm>
            <a:off x="428650" y="1497938"/>
            <a:ext cx="8286750" cy="2428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sp>
        <p:nvSpPr>
          <p:cNvPr id="104" name="Google Shape;104;p19"/>
          <p:cNvSpPr txBox="1"/>
          <p:nvPr/>
        </p:nvSpPr>
        <p:spPr>
          <a:xfrm>
            <a:off x="3072000" y="1334525"/>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a:latin typeface="Roboto"/>
              <a:ea typeface="Roboto"/>
              <a:cs typeface="Roboto"/>
              <a:sym typeface="Roboto"/>
            </a:endParaRPr>
          </a:p>
        </p:txBody>
      </p:sp>
      <p:pic>
        <p:nvPicPr>
          <p:cNvPr id="105" name="Google Shape;105;p19"/>
          <p:cNvPicPr preferRelativeResize="0"/>
          <p:nvPr/>
        </p:nvPicPr>
        <p:blipFill>
          <a:blip r:embed="rId3">
            <a:alphaModFix/>
          </a:blip>
          <a:stretch>
            <a:fillRect/>
          </a:stretch>
        </p:blipFill>
        <p:spPr>
          <a:xfrm>
            <a:off x="4219450" y="1325125"/>
            <a:ext cx="2811500" cy="1614750"/>
          </a:xfrm>
          <a:prstGeom prst="rect">
            <a:avLst/>
          </a:prstGeom>
          <a:noFill/>
          <a:ln>
            <a:noFill/>
          </a:ln>
        </p:spPr>
      </p:pic>
      <p:pic>
        <p:nvPicPr>
          <p:cNvPr id="106" name="Google Shape;106;p19"/>
          <p:cNvPicPr preferRelativeResize="0"/>
          <p:nvPr/>
        </p:nvPicPr>
        <p:blipFill>
          <a:blip r:embed="rId4">
            <a:alphaModFix/>
          </a:blip>
          <a:stretch>
            <a:fillRect/>
          </a:stretch>
        </p:blipFill>
        <p:spPr>
          <a:xfrm>
            <a:off x="6701800" y="2731650"/>
            <a:ext cx="2220675" cy="2411850"/>
          </a:xfrm>
          <a:prstGeom prst="rect">
            <a:avLst/>
          </a:prstGeom>
          <a:noFill/>
          <a:ln>
            <a:noFill/>
          </a:ln>
        </p:spPr>
      </p:pic>
      <p:pic>
        <p:nvPicPr>
          <p:cNvPr id="107" name="Google Shape;107;p19"/>
          <p:cNvPicPr preferRelativeResize="0"/>
          <p:nvPr/>
        </p:nvPicPr>
        <p:blipFill rotWithShape="1">
          <a:blip r:embed="rId5">
            <a:alphaModFix/>
          </a:blip>
          <a:srcRect b="0" l="0" r="14544" t="0"/>
          <a:stretch/>
        </p:blipFill>
        <p:spPr>
          <a:xfrm>
            <a:off x="159150" y="1325125"/>
            <a:ext cx="3927324" cy="2493250"/>
          </a:xfrm>
          <a:prstGeom prst="rect">
            <a:avLst/>
          </a:prstGeom>
          <a:noFill/>
          <a:ln>
            <a:noFill/>
          </a:ln>
        </p:spPr>
      </p:pic>
      <p:sp>
        <p:nvSpPr>
          <p:cNvPr id="108" name="Google Shape;108;p19"/>
          <p:cNvSpPr txBox="1"/>
          <p:nvPr/>
        </p:nvSpPr>
        <p:spPr>
          <a:xfrm>
            <a:off x="1176900" y="3905550"/>
            <a:ext cx="2005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Frame </a:t>
            </a:r>
            <a:endParaRPr>
              <a:latin typeface="Roboto"/>
              <a:ea typeface="Roboto"/>
              <a:cs typeface="Roboto"/>
              <a:sym typeface="Roboto"/>
            </a:endParaRPr>
          </a:p>
        </p:txBody>
      </p:sp>
      <p:sp>
        <p:nvSpPr>
          <p:cNvPr id="109" name="Google Shape;109;p19"/>
          <p:cNvSpPr txBox="1"/>
          <p:nvPr/>
        </p:nvSpPr>
        <p:spPr>
          <a:xfrm>
            <a:off x="5263375" y="3202775"/>
            <a:ext cx="1253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OCR on entire frame</a:t>
            </a:r>
            <a:endParaRPr>
              <a:latin typeface="Roboto"/>
              <a:ea typeface="Roboto"/>
              <a:cs typeface="Roboto"/>
              <a:sym typeface="Roboto"/>
            </a:endParaRPr>
          </a:p>
        </p:txBody>
      </p:sp>
      <p:sp>
        <p:nvSpPr>
          <p:cNvPr id="110" name="Google Shape;110;p19"/>
          <p:cNvSpPr txBox="1"/>
          <p:nvPr/>
        </p:nvSpPr>
        <p:spPr>
          <a:xfrm>
            <a:off x="2811500" y="4598650"/>
            <a:ext cx="3127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Tesseract OCR engine</a:t>
            </a:r>
            <a:endParaRPr>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pic>
        <p:nvPicPr>
          <p:cNvPr id="116" name="Google Shape;116;p20"/>
          <p:cNvPicPr preferRelativeResize="0"/>
          <p:nvPr/>
        </p:nvPicPr>
        <p:blipFill>
          <a:blip r:embed="rId3">
            <a:alphaModFix/>
          </a:blip>
          <a:stretch>
            <a:fillRect/>
          </a:stretch>
        </p:blipFill>
        <p:spPr>
          <a:xfrm>
            <a:off x="152400" y="1277025"/>
            <a:ext cx="4195825" cy="3158150"/>
          </a:xfrm>
          <a:prstGeom prst="rect">
            <a:avLst/>
          </a:prstGeom>
          <a:noFill/>
          <a:ln>
            <a:noFill/>
          </a:ln>
        </p:spPr>
      </p:pic>
      <p:sp>
        <p:nvSpPr>
          <p:cNvPr id="117" name="Google Shape;117;p20"/>
          <p:cNvSpPr txBox="1"/>
          <p:nvPr/>
        </p:nvSpPr>
        <p:spPr>
          <a:xfrm>
            <a:off x="6374900" y="3312775"/>
            <a:ext cx="278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118" name="Google Shape;118;p20"/>
          <p:cNvPicPr preferRelativeResize="0"/>
          <p:nvPr/>
        </p:nvPicPr>
        <p:blipFill>
          <a:blip r:embed="rId4">
            <a:alphaModFix/>
          </a:blip>
          <a:stretch>
            <a:fillRect/>
          </a:stretch>
        </p:blipFill>
        <p:spPr>
          <a:xfrm>
            <a:off x="4500625" y="1277025"/>
            <a:ext cx="4506426" cy="3158150"/>
          </a:xfrm>
          <a:prstGeom prst="rect">
            <a:avLst/>
          </a:prstGeom>
          <a:noFill/>
          <a:ln>
            <a:noFill/>
          </a:ln>
        </p:spPr>
      </p:pic>
      <p:sp>
        <p:nvSpPr>
          <p:cNvPr id="119" name="Google Shape;119;p20"/>
          <p:cNvSpPr txBox="1"/>
          <p:nvPr/>
        </p:nvSpPr>
        <p:spPr>
          <a:xfrm>
            <a:off x="1362150" y="4522350"/>
            <a:ext cx="6244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EasyOCR results on an entire frame from the video feed </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implementation screenshots</a:t>
            </a:r>
            <a:endParaRPr/>
          </a:p>
        </p:txBody>
      </p:sp>
      <p:pic>
        <p:nvPicPr>
          <p:cNvPr id="125" name="Google Shape;125;p21"/>
          <p:cNvPicPr preferRelativeResize="0"/>
          <p:nvPr/>
        </p:nvPicPr>
        <p:blipFill>
          <a:blip r:embed="rId3">
            <a:alphaModFix/>
          </a:blip>
          <a:stretch>
            <a:fillRect/>
          </a:stretch>
        </p:blipFill>
        <p:spPr>
          <a:xfrm>
            <a:off x="311725" y="1396900"/>
            <a:ext cx="4784049" cy="3246124"/>
          </a:xfrm>
          <a:prstGeom prst="rect">
            <a:avLst/>
          </a:prstGeom>
          <a:noFill/>
          <a:ln>
            <a:noFill/>
          </a:ln>
        </p:spPr>
      </p:pic>
      <p:pic>
        <p:nvPicPr>
          <p:cNvPr id="126" name="Google Shape;126;p21"/>
          <p:cNvPicPr preferRelativeResize="0"/>
          <p:nvPr/>
        </p:nvPicPr>
        <p:blipFill rotWithShape="1">
          <a:blip r:embed="rId4">
            <a:alphaModFix/>
          </a:blip>
          <a:srcRect b="11411" l="53276" r="9913" t="37983"/>
          <a:stretch/>
        </p:blipFill>
        <p:spPr>
          <a:xfrm>
            <a:off x="5725300" y="1980575"/>
            <a:ext cx="2763676" cy="2269350"/>
          </a:xfrm>
          <a:prstGeom prst="rect">
            <a:avLst/>
          </a:prstGeom>
          <a:noFill/>
          <a:ln>
            <a:noFill/>
          </a:ln>
        </p:spPr>
      </p:pic>
      <p:sp>
        <p:nvSpPr>
          <p:cNvPr id="127" name="Google Shape;127;p21"/>
          <p:cNvSpPr txBox="1"/>
          <p:nvPr/>
        </p:nvSpPr>
        <p:spPr>
          <a:xfrm>
            <a:off x="926275" y="4743300"/>
            <a:ext cx="390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Text Detection phase using EasyOCR</a:t>
            </a:r>
            <a:endParaRPr>
              <a:latin typeface="Roboto"/>
              <a:ea typeface="Roboto"/>
              <a:cs typeface="Roboto"/>
              <a:sym typeface="Roboto"/>
            </a:endParaRPr>
          </a:p>
        </p:txBody>
      </p:sp>
      <p:sp>
        <p:nvSpPr>
          <p:cNvPr id="128" name="Google Shape;128;p21"/>
          <p:cNvSpPr txBox="1"/>
          <p:nvPr/>
        </p:nvSpPr>
        <p:spPr>
          <a:xfrm>
            <a:off x="6004375" y="4467875"/>
            <a:ext cx="2136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ROI selection</a:t>
            </a:r>
            <a:endParaRPr>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